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7"/>
  </p:notesMasterIdLst>
  <p:sldIdLst>
    <p:sldId id="256" r:id="rId2"/>
    <p:sldId id="258" r:id="rId3"/>
    <p:sldId id="261" r:id="rId4"/>
    <p:sldId id="257" r:id="rId5"/>
    <p:sldId id="263" r:id="rId6"/>
  </p:sldIdLst>
  <p:sldSz cx="9144000" cy="5143500" type="screen16x9"/>
  <p:notesSz cx="6858000" cy="9144000"/>
  <p:embeddedFontLst>
    <p:embeddedFont>
      <p:font typeface="Poppins SemiBold" panose="020B0604020202020204" charset="0"/>
      <p:regular r:id="rId8"/>
      <p:bold r:id="rId9"/>
      <p:italic r:id="rId10"/>
      <p:boldItalic r:id="rId11"/>
    </p:embeddedFont>
    <p:embeddedFont>
      <p:font typeface="Poppins Medium" panose="020B060402020202020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Poppi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B22"/>
    <a:srgbClr val="8D2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E6CD9F-1A19-4C7D-B8EA-6EC3EC28F62E}">
  <a:tblStyle styleId="{24E6CD9F-1A19-4C7D-B8EA-6EC3EC28F6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328019F-12F6-4A46-BE9A-5B92F2FE64E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cd201d821_0_27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5cd201d821_0_27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86275" y="1440525"/>
            <a:ext cx="3544500" cy="18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86275" y="3313275"/>
            <a:ext cx="35445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24"/>
          <p:cNvGrpSpPr/>
          <p:nvPr/>
        </p:nvGrpSpPr>
        <p:grpSpPr>
          <a:xfrm>
            <a:off x="-548837" y="405325"/>
            <a:ext cx="10241675" cy="3281375"/>
            <a:chOff x="-548837" y="405325"/>
            <a:chExt cx="10241675" cy="3281375"/>
          </a:xfrm>
        </p:grpSpPr>
        <p:sp>
          <p:nvSpPr>
            <p:cNvPr id="162" name="Google Shape;162;p24"/>
            <p:cNvSpPr/>
            <p:nvPr/>
          </p:nvSpPr>
          <p:spPr>
            <a:xfrm flipH="1">
              <a:off x="-548837" y="2463600"/>
              <a:ext cx="880800" cy="1223100"/>
            </a:xfrm>
            <a:prstGeom prst="pie">
              <a:avLst>
                <a:gd name="adj1" fmla="val 5413781"/>
                <a:gd name="adj2" fmla="val 1618784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 rot="10800000" flipH="1">
              <a:off x="8812038" y="405325"/>
              <a:ext cx="880800" cy="1223100"/>
            </a:xfrm>
            <a:prstGeom prst="pie">
              <a:avLst>
                <a:gd name="adj1" fmla="val 5413781"/>
                <a:gd name="adj2" fmla="val 1618784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64" name="Google Shape;164;p24"/>
          <p:cNvSpPr/>
          <p:nvPr/>
        </p:nvSpPr>
        <p:spPr>
          <a:xfrm flipH="1">
            <a:off x="-5250" y="4685300"/>
            <a:ext cx="9154500" cy="45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243083" y="2637337"/>
            <a:ext cx="2491500" cy="15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409413" y="2637337"/>
            <a:ext cx="2491500" cy="15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1409413" y="2218488"/>
            <a:ext cx="24915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5243083" y="2218488"/>
            <a:ext cx="24915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5"/>
          <p:cNvGrpSpPr/>
          <p:nvPr/>
        </p:nvGrpSpPr>
        <p:grpSpPr>
          <a:xfrm>
            <a:off x="3808800" y="-1434825"/>
            <a:ext cx="6584975" cy="7751700"/>
            <a:chOff x="3808800" y="-1434825"/>
            <a:chExt cx="6584975" cy="7751700"/>
          </a:xfrm>
        </p:grpSpPr>
        <p:sp>
          <p:nvSpPr>
            <p:cNvPr id="29" name="Google Shape;29;p5"/>
            <p:cNvSpPr/>
            <p:nvPr/>
          </p:nvSpPr>
          <p:spPr>
            <a:xfrm rot="10800000" flipH="1">
              <a:off x="8207375" y="-1434825"/>
              <a:ext cx="2186400" cy="2186400"/>
            </a:xfrm>
            <a:prstGeom prst="pie">
              <a:avLst>
                <a:gd name="adj1" fmla="val 10768495"/>
                <a:gd name="adj2" fmla="val 1619992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 rot="5400000">
              <a:off x="3774150" y="4755825"/>
              <a:ext cx="1595700" cy="1526400"/>
            </a:xfrm>
            <a:prstGeom prst="pie">
              <a:avLst>
                <a:gd name="adj1" fmla="val 5413781"/>
                <a:gd name="adj2" fmla="val 1618784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" name="Google Shape;31;p5"/>
          <p:cNvSpPr/>
          <p:nvPr/>
        </p:nvSpPr>
        <p:spPr>
          <a:xfrm rot="5400000">
            <a:off x="-2345700" y="2342700"/>
            <a:ext cx="5149500" cy="45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4" name="Google Shape;34;p6"/>
          <p:cNvGrpSpPr/>
          <p:nvPr/>
        </p:nvGrpSpPr>
        <p:grpSpPr>
          <a:xfrm>
            <a:off x="-2001400" y="-1208400"/>
            <a:ext cx="12331725" cy="7865375"/>
            <a:chOff x="-2001400" y="-1208400"/>
            <a:chExt cx="12331725" cy="7865375"/>
          </a:xfrm>
        </p:grpSpPr>
        <p:sp>
          <p:nvSpPr>
            <p:cNvPr id="35" name="Google Shape;35;p6"/>
            <p:cNvSpPr/>
            <p:nvPr/>
          </p:nvSpPr>
          <p:spPr>
            <a:xfrm rot="10800000" flipH="1">
              <a:off x="8382125" y="-1208400"/>
              <a:ext cx="1948200" cy="1948200"/>
            </a:xfrm>
            <a:prstGeom prst="pie">
              <a:avLst>
                <a:gd name="adj1" fmla="val 10768495"/>
                <a:gd name="adj2" fmla="val 1619992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" name="Google Shape;36;p6"/>
            <p:cNvSpPr/>
            <p:nvPr/>
          </p:nvSpPr>
          <p:spPr>
            <a:xfrm flipH="1">
              <a:off x="-2001400" y="3926375"/>
              <a:ext cx="2552700" cy="2730600"/>
            </a:xfrm>
            <a:prstGeom prst="pie">
              <a:avLst>
                <a:gd name="adj1" fmla="val 10768495"/>
                <a:gd name="adj2" fmla="val 1619992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873350" y="1307100"/>
            <a:ext cx="5397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 rot="5400000">
            <a:off x="-2345700" y="2342700"/>
            <a:ext cx="5149500" cy="45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2135550" y="12540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35550" y="32184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48" name="Google Shape;48;p9"/>
          <p:cNvGrpSpPr/>
          <p:nvPr/>
        </p:nvGrpSpPr>
        <p:grpSpPr>
          <a:xfrm>
            <a:off x="3808800" y="-1434825"/>
            <a:ext cx="6584975" cy="7751700"/>
            <a:chOff x="3808800" y="-1434825"/>
            <a:chExt cx="6584975" cy="7751700"/>
          </a:xfrm>
        </p:grpSpPr>
        <p:sp>
          <p:nvSpPr>
            <p:cNvPr id="49" name="Google Shape;49;p9"/>
            <p:cNvSpPr/>
            <p:nvPr/>
          </p:nvSpPr>
          <p:spPr>
            <a:xfrm rot="10800000" flipH="1">
              <a:off x="8207375" y="-1434825"/>
              <a:ext cx="2186400" cy="2186400"/>
            </a:xfrm>
            <a:prstGeom prst="pie">
              <a:avLst>
                <a:gd name="adj1" fmla="val 10768495"/>
                <a:gd name="adj2" fmla="val 1619992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 rot="5400000">
              <a:off x="3774150" y="4755825"/>
              <a:ext cx="1595700" cy="1526400"/>
            </a:xfrm>
            <a:prstGeom prst="pie">
              <a:avLst>
                <a:gd name="adj1" fmla="val 5413781"/>
                <a:gd name="adj2" fmla="val 1618784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 hasCustomPrompt="1"/>
          </p:nvPr>
        </p:nvSpPr>
        <p:spPr>
          <a:xfrm>
            <a:off x="1586900" y="14985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 hasCustomPrompt="1"/>
          </p:nvPr>
        </p:nvSpPr>
        <p:spPr>
          <a:xfrm>
            <a:off x="1582975" y="30603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 hasCustomPrompt="1"/>
          </p:nvPr>
        </p:nvSpPr>
        <p:spPr>
          <a:xfrm>
            <a:off x="4206050" y="14985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4" hasCustomPrompt="1"/>
          </p:nvPr>
        </p:nvSpPr>
        <p:spPr>
          <a:xfrm>
            <a:off x="4202125" y="30603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5" hasCustomPrompt="1"/>
          </p:nvPr>
        </p:nvSpPr>
        <p:spPr>
          <a:xfrm>
            <a:off x="6833050" y="14985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6" hasCustomPrompt="1"/>
          </p:nvPr>
        </p:nvSpPr>
        <p:spPr>
          <a:xfrm>
            <a:off x="6829125" y="30603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721400" y="2082850"/>
            <a:ext cx="2465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344475" y="2082850"/>
            <a:ext cx="2465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8"/>
          </p:nvPr>
        </p:nvSpPr>
        <p:spPr>
          <a:xfrm>
            <a:off x="5967550" y="2082850"/>
            <a:ext cx="2465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9"/>
          </p:nvPr>
        </p:nvSpPr>
        <p:spPr>
          <a:xfrm>
            <a:off x="717475" y="3644625"/>
            <a:ext cx="2465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3336625" y="3644625"/>
            <a:ext cx="2465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4"/>
          </p:nvPr>
        </p:nvSpPr>
        <p:spPr>
          <a:xfrm>
            <a:off x="5963625" y="3644625"/>
            <a:ext cx="2465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1530062" y="1825100"/>
            <a:ext cx="273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2"/>
          </p:nvPr>
        </p:nvSpPr>
        <p:spPr>
          <a:xfrm>
            <a:off x="4951138" y="1825100"/>
            <a:ext cx="273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3"/>
          </p:nvPr>
        </p:nvSpPr>
        <p:spPr>
          <a:xfrm>
            <a:off x="1530062" y="3561875"/>
            <a:ext cx="273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4"/>
          </p:nvPr>
        </p:nvSpPr>
        <p:spPr>
          <a:xfrm>
            <a:off x="4951138" y="3561875"/>
            <a:ext cx="273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5"/>
          </p:nvPr>
        </p:nvSpPr>
        <p:spPr>
          <a:xfrm>
            <a:off x="1530063" y="1430650"/>
            <a:ext cx="27390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6"/>
          </p:nvPr>
        </p:nvSpPr>
        <p:spPr>
          <a:xfrm>
            <a:off x="1530063" y="3167500"/>
            <a:ext cx="27390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7"/>
          </p:nvPr>
        </p:nvSpPr>
        <p:spPr>
          <a:xfrm>
            <a:off x="4951113" y="1430650"/>
            <a:ext cx="27390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8"/>
          </p:nvPr>
        </p:nvSpPr>
        <p:spPr>
          <a:xfrm>
            <a:off x="4951113" y="3167500"/>
            <a:ext cx="27390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Medium"/>
              <a:buNone/>
              <a:defRPr sz="24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20"/>
          <p:cNvGrpSpPr/>
          <p:nvPr/>
        </p:nvGrpSpPr>
        <p:grpSpPr>
          <a:xfrm>
            <a:off x="-1466400" y="-1240400"/>
            <a:ext cx="4371125" cy="7707650"/>
            <a:chOff x="-1466400" y="-1240400"/>
            <a:chExt cx="4371125" cy="7707650"/>
          </a:xfrm>
        </p:grpSpPr>
        <p:sp>
          <p:nvSpPr>
            <p:cNvPr id="130" name="Google Shape;130;p20"/>
            <p:cNvSpPr/>
            <p:nvPr/>
          </p:nvSpPr>
          <p:spPr>
            <a:xfrm rot="5400000">
              <a:off x="-1466400" y="4280850"/>
              <a:ext cx="2186400" cy="2186400"/>
            </a:xfrm>
            <a:prstGeom prst="pie">
              <a:avLst>
                <a:gd name="adj1" fmla="val 10768495"/>
                <a:gd name="adj2" fmla="val 1619992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 rot="5400000" flipH="1">
              <a:off x="1343675" y="-1205750"/>
              <a:ext cx="1595700" cy="1526400"/>
            </a:xfrm>
            <a:prstGeom prst="pie">
              <a:avLst>
                <a:gd name="adj1" fmla="val 5413781"/>
                <a:gd name="adj2" fmla="val 1618784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2" name="Google Shape;132;p20"/>
          <p:cNvSpPr/>
          <p:nvPr/>
        </p:nvSpPr>
        <p:spPr>
          <a:xfrm rot="-5400000" flipH="1">
            <a:off x="6343200" y="2342700"/>
            <a:ext cx="5143500" cy="45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3"/>
          <p:cNvGrpSpPr/>
          <p:nvPr/>
        </p:nvGrpSpPr>
        <p:grpSpPr>
          <a:xfrm>
            <a:off x="-2001400" y="-1208400"/>
            <a:ext cx="12331725" cy="7865375"/>
            <a:chOff x="-2001400" y="-1208400"/>
            <a:chExt cx="12331725" cy="7865375"/>
          </a:xfrm>
        </p:grpSpPr>
        <p:sp>
          <p:nvSpPr>
            <p:cNvPr id="158" name="Google Shape;158;p23"/>
            <p:cNvSpPr/>
            <p:nvPr/>
          </p:nvSpPr>
          <p:spPr>
            <a:xfrm rot="10800000" flipH="1">
              <a:off x="8382125" y="-1208400"/>
              <a:ext cx="1948200" cy="1948200"/>
            </a:xfrm>
            <a:prstGeom prst="pie">
              <a:avLst>
                <a:gd name="adj1" fmla="val 10768495"/>
                <a:gd name="adj2" fmla="val 1619992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 flipH="1">
              <a:off x="-2001400" y="3926375"/>
              <a:ext cx="2552700" cy="2730600"/>
            </a:xfrm>
            <a:prstGeom prst="pie">
              <a:avLst>
                <a:gd name="adj1" fmla="val 10768495"/>
                <a:gd name="adj2" fmla="val 1619992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6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341706" y="1211925"/>
            <a:ext cx="4157142" cy="18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5500" dirty="0" smtClean="0">
                <a:solidFill>
                  <a:schemeClr val="dk2"/>
                </a:solidFill>
              </a:rPr>
              <a:t>C</a:t>
            </a:r>
            <a:r>
              <a:rPr lang="es" sz="5500" dirty="0" smtClean="0">
                <a:solidFill>
                  <a:schemeClr val="dk2"/>
                </a:solidFill>
              </a:rPr>
              <a:t>iclo </a:t>
            </a:r>
            <a:r>
              <a:rPr lang="es" sz="5500" dirty="0">
                <a:solidFill>
                  <a:schemeClr val="dk2"/>
                </a:solidFill>
              </a:rPr>
              <a:t/>
            </a:r>
            <a:br>
              <a:rPr lang="es" sz="5500" dirty="0">
                <a:solidFill>
                  <a:schemeClr val="dk2"/>
                </a:solidFill>
              </a:rPr>
            </a:br>
            <a:r>
              <a:rPr lang="es" sz="3200" dirty="0" smtClean="0">
                <a:solidFill>
                  <a:schemeClr val="dk2"/>
                </a:solidFill>
                <a:latin typeface="Poppins"/>
                <a:cs typeface="Poppins"/>
                <a:sym typeface="Poppins"/>
              </a:rPr>
              <a:t>02-2024 /01-2025</a:t>
            </a:r>
            <a:endParaRPr sz="345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341707" y="3240122"/>
            <a:ext cx="2950133" cy="5180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UNIVERSIDAD TECNOLÓGICA DE EL SALVADOR</a:t>
            </a:r>
            <a:endParaRPr dirty="0"/>
          </a:p>
        </p:txBody>
      </p:sp>
      <p:sp>
        <p:nvSpPr>
          <p:cNvPr id="5" name="Google Shape;178;p28">
            <a:extLst>
              <a:ext uri="{FF2B5EF4-FFF2-40B4-BE49-F238E27FC236}">
                <a16:creationId xmlns:a16="http://schemas.microsoft.com/office/drawing/2014/main" id="{DD843188-AA9C-14E2-1613-44A238CABAB1}"/>
              </a:ext>
            </a:extLst>
          </p:cNvPr>
          <p:cNvSpPr txBox="1">
            <a:spLocks/>
          </p:cNvSpPr>
          <p:nvPr/>
        </p:nvSpPr>
        <p:spPr>
          <a:xfrm>
            <a:off x="341707" y="4377662"/>
            <a:ext cx="2950133" cy="51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/>
            <a:r>
              <a:rPr lang="es-SV" dirty="0"/>
              <a:t>2024-2025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FA1D517-ACE2-1E21-E4C8-0DFA29D6B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3" y="205496"/>
            <a:ext cx="2340864" cy="450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/>
          <p:nvPr/>
        </p:nvSpPr>
        <p:spPr>
          <a:xfrm flipH="1">
            <a:off x="-548837" y="2463600"/>
            <a:ext cx="880800" cy="1223100"/>
          </a:xfrm>
          <a:prstGeom prst="pie">
            <a:avLst>
              <a:gd name="adj1" fmla="val 5413781"/>
              <a:gd name="adj2" fmla="val 16187841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30"/>
          <p:cNvSpPr/>
          <p:nvPr/>
        </p:nvSpPr>
        <p:spPr>
          <a:xfrm rot="10800000" flipH="1">
            <a:off x="8812038" y="405325"/>
            <a:ext cx="880800" cy="1223100"/>
          </a:xfrm>
          <a:prstGeom prst="pie">
            <a:avLst>
              <a:gd name="adj1" fmla="val 5413781"/>
              <a:gd name="adj2" fmla="val 16187841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30"/>
          <p:cNvSpPr/>
          <p:nvPr/>
        </p:nvSpPr>
        <p:spPr>
          <a:xfrm flipH="1">
            <a:off x="-5250" y="4685300"/>
            <a:ext cx="9154500" cy="45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D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0332A3E-03DE-10B8-FB4B-09F8D9CA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E580A25D-DF76-AA49-8FE4-A5230A45E0D2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6F0D3D23-4621-240C-5011-8EB4463627F0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5" name="Subtítulo 14">
            <a:extLst>
              <a:ext uri="{FF2B5EF4-FFF2-40B4-BE49-F238E27FC236}">
                <a16:creationId xmlns:a16="http://schemas.microsoft.com/office/drawing/2014/main" id="{20698BBC-4A32-F64F-63C9-021810D6E9C4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9" name="Subtítulo 18">
            <a:extLst>
              <a:ext uri="{FF2B5EF4-FFF2-40B4-BE49-F238E27FC236}">
                <a16:creationId xmlns:a16="http://schemas.microsoft.com/office/drawing/2014/main" id="{8A6C8D63-CA08-70C9-1817-9F714AFF3CFB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5" name="Subtítulo 24">
            <a:extLst>
              <a:ext uri="{FF2B5EF4-FFF2-40B4-BE49-F238E27FC236}">
                <a16:creationId xmlns:a16="http://schemas.microsoft.com/office/drawing/2014/main" id="{BF8FAFFE-403D-FBBA-5619-DC6AE5111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4A6061C5-6A1B-7369-281A-780C91D66C4E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DA3C26AC-31F2-6051-6B6E-200A537D3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537" y="4740145"/>
            <a:ext cx="2578608" cy="327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5325D51-7808-413A-098E-A63FBFE0CAF8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1765E3A-29FD-1288-540F-C71389C568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C6BF9BCF-C856-C9E1-13C8-86D04606CCD9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7021F412-0E39-5016-8571-D15734B220DF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1C740BED-2269-3C9E-87D1-B409D9A3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3" name="Google Shape;216;p30">
            <a:extLst>
              <a:ext uri="{FF2B5EF4-FFF2-40B4-BE49-F238E27FC236}">
                <a16:creationId xmlns:a16="http://schemas.microsoft.com/office/drawing/2014/main" id="{56541261-4387-BC03-24D1-06882CD83592}"/>
              </a:ext>
            </a:extLst>
          </p:cNvPr>
          <p:cNvSpPr/>
          <p:nvPr/>
        </p:nvSpPr>
        <p:spPr>
          <a:xfrm rot="5400000" flipH="1">
            <a:off x="-2338580" y="2338579"/>
            <a:ext cx="5143503" cy="46634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C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0BF2982-320F-5CC9-19A7-BB988197B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100" y="4718303"/>
            <a:ext cx="2606620" cy="3306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1178C5E-9A17-51E4-D804-C893680E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Google Shape;216;p30">
            <a:extLst>
              <a:ext uri="{FF2B5EF4-FFF2-40B4-BE49-F238E27FC236}">
                <a16:creationId xmlns:a16="http://schemas.microsoft.com/office/drawing/2014/main" id="{07FF7C39-2FE3-8EF3-1408-AFE0BC78F59F}"/>
              </a:ext>
            </a:extLst>
          </p:cNvPr>
          <p:cNvSpPr/>
          <p:nvPr/>
        </p:nvSpPr>
        <p:spPr>
          <a:xfrm flipH="1">
            <a:off x="-5250" y="4690872"/>
            <a:ext cx="9154500" cy="50951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C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8B4493E-C3B2-4091-453B-37EB1674D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248" y="4748933"/>
            <a:ext cx="2606040" cy="3305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10">
            <a:extLst>
              <a:ext uri="{FF2B5EF4-FFF2-40B4-BE49-F238E27FC236}">
                <a16:creationId xmlns:a16="http://schemas.microsoft.com/office/drawing/2014/main" id="{7C5DCB56-66EB-3C54-6DE6-B19EF74577D4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1530063" y="2601082"/>
            <a:ext cx="2739000" cy="478200"/>
          </a:xfrm>
        </p:spPr>
        <p:txBody>
          <a:bodyPr/>
          <a:lstStyle/>
          <a:p>
            <a:endParaRPr lang="es-SV"/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id="{B478FCC6-1D1C-B768-B0F4-D9E758080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0062" y="2995532"/>
            <a:ext cx="2739000" cy="954900"/>
          </a:xfrm>
        </p:spPr>
        <p:txBody>
          <a:bodyPr/>
          <a:lstStyle/>
          <a:p>
            <a:endParaRPr lang="es-SV"/>
          </a:p>
        </p:txBody>
      </p:sp>
      <p:sp>
        <p:nvSpPr>
          <p:cNvPr id="15" name="Subtítulo 14">
            <a:extLst>
              <a:ext uri="{FF2B5EF4-FFF2-40B4-BE49-F238E27FC236}">
                <a16:creationId xmlns:a16="http://schemas.microsoft.com/office/drawing/2014/main" id="{FA7CFFBA-E033-C36F-96CA-CECA9D73F4D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951138" y="2995532"/>
            <a:ext cx="2739000" cy="954900"/>
          </a:xfrm>
        </p:spPr>
        <p:txBody>
          <a:bodyPr/>
          <a:lstStyle/>
          <a:p>
            <a:endParaRPr lang="es-SV"/>
          </a:p>
        </p:txBody>
      </p:sp>
      <p:sp>
        <p:nvSpPr>
          <p:cNvPr id="17" name="Subtítulo 16">
            <a:extLst>
              <a:ext uri="{FF2B5EF4-FFF2-40B4-BE49-F238E27FC236}">
                <a16:creationId xmlns:a16="http://schemas.microsoft.com/office/drawing/2014/main" id="{40891C60-2302-81E6-9FB1-71342257C4A5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4951113" y="2601082"/>
            <a:ext cx="2739000" cy="478200"/>
          </a:xfrm>
        </p:spPr>
        <p:txBody>
          <a:bodyPr/>
          <a:lstStyle/>
          <a:p>
            <a:endParaRPr lang="es-SV"/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85976C99-4673-77FD-D9DC-0D964EB3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0" name="Google Shape;216;p30">
            <a:extLst>
              <a:ext uri="{FF2B5EF4-FFF2-40B4-BE49-F238E27FC236}">
                <a16:creationId xmlns:a16="http://schemas.microsoft.com/office/drawing/2014/main" id="{8971C63E-3C65-2912-ECFD-D4713E890A39}"/>
              </a:ext>
            </a:extLst>
          </p:cNvPr>
          <p:cNvSpPr/>
          <p:nvPr/>
        </p:nvSpPr>
        <p:spPr>
          <a:xfrm rot="16200000" flipH="1">
            <a:off x="6308684" y="2341543"/>
            <a:ext cx="5176860" cy="4937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D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5DF2537-B378-3CF4-BF0C-4C30B615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668" y="4736591"/>
            <a:ext cx="2606620" cy="3306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and Professional Company Profile by Slidesgo">
  <a:themeElements>
    <a:clrScheme name="Simple Light">
      <a:dk1>
        <a:srgbClr val="191919"/>
      </a:dk1>
      <a:lt1>
        <a:srgbClr val="E9E9E9"/>
      </a:lt1>
      <a:dk2>
        <a:srgbClr val="FCFCFC"/>
      </a:dk2>
      <a:lt2>
        <a:srgbClr val="097A80"/>
      </a:lt2>
      <a:accent1>
        <a:srgbClr val="75757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Campaña Utec 2025" id="{85C0EEFA-B341-4109-A9BE-7B03CB1FBC6D}" vid="{B2867000-E35A-4ECE-9605-86AD224F0B9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</Words>
  <Application>Microsoft Office PowerPoint</Application>
  <PresentationFormat>Presentación en pantalla (16:9)</PresentationFormat>
  <Paragraphs>3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Poppins SemiBold</vt:lpstr>
      <vt:lpstr>Poppins Medium</vt:lpstr>
      <vt:lpstr>Open Sans</vt:lpstr>
      <vt:lpstr>Arial</vt:lpstr>
      <vt:lpstr>Poppins</vt:lpstr>
      <vt:lpstr>Simple and Professional Company Profile by Slidesgo</vt:lpstr>
      <vt:lpstr>Ciclo  02-2024 /01-2025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COMUNICACIÓN INSTITUCIONAL</dc:title>
  <dc:creator>Mario Eduardo Gonzalez Flores</dc:creator>
  <cp:lastModifiedBy>Andrea Natalia Vaquerano Abrego</cp:lastModifiedBy>
  <cp:revision>3</cp:revision>
  <dcterms:modified xsi:type="dcterms:W3CDTF">2024-10-10T22:56:31Z</dcterms:modified>
</cp:coreProperties>
</file>